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0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12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5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6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6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9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5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19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0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16033-2BAD-4D9F-BCD8-DDCFD30EA826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D6C42-0DC9-4F18-A684-850D15511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8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77938" y="85019"/>
            <a:ext cx="11293984" cy="6710668"/>
            <a:chOff x="677938" y="85019"/>
            <a:chExt cx="11293984" cy="671066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7938" y="283946"/>
              <a:ext cx="11293984" cy="6439552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>
            <a:xfrm>
              <a:off x="5873818" y="211757"/>
              <a:ext cx="45719" cy="14437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48051" y="2040557"/>
              <a:ext cx="3561347" cy="231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00451" y="85019"/>
              <a:ext cx="5582652" cy="2791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528813" y="3590226"/>
              <a:ext cx="3803584" cy="2213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26456" y="2053388"/>
              <a:ext cx="3561347" cy="231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605337" y="3588620"/>
              <a:ext cx="3803584" cy="2213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56085" y="5136855"/>
              <a:ext cx="3803584" cy="2435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84219" y="5140070"/>
              <a:ext cx="3803584" cy="2435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7938" y="6688534"/>
              <a:ext cx="2739030" cy="1071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442185" y="1721314"/>
              <a:ext cx="1262513" cy="2470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60269" y="1729332"/>
              <a:ext cx="1572128" cy="2390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31341" y="825261"/>
              <a:ext cx="1673995" cy="2816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05680" y="1694223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788057" y="1699035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14387" y="3261712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760269" y="3261711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291239" y="3263142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822209" y="3261711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788057" y="4807374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322849" y="4811209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647975" y="4807375"/>
              <a:ext cx="1684422" cy="2957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79222" y="4806565"/>
              <a:ext cx="1937231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214387" y="6342685"/>
              <a:ext cx="1572128" cy="2966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5660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06D10A8797534BBBB74E078147E058" ma:contentTypeVersion="13" ma:contentTypeDescription="Create a new document." ma:contentTypeScope="" ma:versionID="da929772fb57786c47d1b465e2e15f7b">
  <xsd:schema xmlns:xsd="http://www.w3.org/2001/XMLSchema" xmlns:xs="http://www.w3.org/2001/XMLSchema" xmlns:p="http://schemas.microsoft.com/office/2006/metadata/properties" xmlns:ns3="d8405a33-4a35-4086-9503-3f9726c252dd" xmlns:ns4="46f7e2f8-f36c-4de7-afb6-a822a8ae6185" targetNamespace="http://schemas.microsoft.com/office/2006/metadata/properties" ma:root="true" ma:fieldsID="d5eea82b9e6f64d15ff84395ccfedb4c" ns3:_="" ns4:_="">
    <xsd:import namespace="d8405a33-4a35-4086-9503-3f9726c252dd"/>
    <xsd:import namespace="46f7e2f8-f36c-4de7-afb6-a822a8ae618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405a33-4a35-4086-9503-3f9726c252d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f7e2f8-f36c-4de7-afb6-a822a8ae61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FB398D-2F91-4051-B2A5-65C2215CD8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405a33-4a35-4086-9503-3f9726c252dd"/>
    <ds:schemaRef ds:uri="46f7e2f8-f36c-4de7-afb6-a822a8ae61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75B110-0C67-46A0-A5AF-961A3F7B3A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5AF38-ED6A-498F-A65C-ACE18CE219AF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46f7e2f8-f36c-4de7-afb6-a822a8ae6185"/>
    <ds:schemaRef ds:uri="d8405a33-4a35-4086-9503-3f9726c252dd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Anthem,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Debbie</dc:creator>
  <cp:lastModifiedBy>Davidson, Traci</cp:lastModifiedBy>
  <cp:revision>4</cp:revision>
  <dcterms:created xsi:type="dcterms:W3CDTF">2021-02-26T22:54:40Z</dcterms:created>
  <dcterms:modified xsi:type="dcterms:W3CDTF">2021-03-10T21:17:44Z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0x010100EA06D10A8797534BBBB74E078147E058</vt:lpwstr>
  </property>
</Properties>
</file>